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Override PartName="/ppt/comments/modernComment_2E9E_B021CD24.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02" autoAdjust="0"/>
  </p:normalViewPr>
  <p:slideViewPr>
    <p:cSldViewPr snapToGrid="0">
      <p:cViewPr varScale="1">
        <p:scale>
          <a:sx n="118" d="100"/>
          <a:sy n="118" d="100"/>
        </p:scale>
        <p:origin x="1866" y="9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5:25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mn-lt"/>
              </a:rPr>
              <a:t>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Spark session create request to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5/12/2020 5:25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18/10/relationships/comments" Target="../comments/modernComment_120_90F54B6C.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2E9E_B021CD24.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cxnSp>
        <p:nvCxnSpPr>
          <p:cNvPr id="90" name="Straight Connector 89">
            <a:extLst>
              <a:ext uri="{FF2B5EF4-FFF2-40B4-BE49-F238E27FC236}">
                <a16:creationId xmlns:a16="http://schemas.microsoft.com/office/drawing/2014/main" id="{499EC2D3-883D-4BD3-97CA-E9EF59C95843}"/>
              </a:ext>
            </a:extLst>
          </p:cNvPr>
          <p:cNvCxnSpPr>
            <a:cxnSpLocks/>
          </p:cNvCxnSpPr>
          <p:nvPr/>
        </p:nvCxnSpPr>
        <p:spPr>
          <a:xfrm flipH="1">
            <a:off x="779921" y="5961234"/>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E4CDB86-B6E8-46B2-9FAC-D4F73BC80017}"/>
              </a:ext>
            </a:extLst>
          </p:cNvPr>
          <p:cNvSpPr txBox="1"/>
          <p:nvPr/>
        </p:nvSpPr>
        <p:spPr>
          <a:xfrm>
            <a:off x="213198" y="5867672"/>
            <a:ext cx="705101"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14:45</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xmlns=""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xmlns=""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78 66 57</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2475"/>
            <a:ext cx="4762500"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722k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100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Hours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2031</TotalTime>
  <Words>4982</Words>
  <Application>Microsoft Office PowerPoint</Application>
  <PresentationFormat>Widescreen</PresentationFormat>
  <Paragraphs>914</Paragraphs>
  <Slides>81</Slides>
  <Notes>33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67</cp:revision>
  <dcterms:created xsi:type="dcterms:W3CDTF">2020-05-01T23:34:12Z</dcterms:created>
  <dcterms:modified xsi:type="dcterms:W3CDTF">2020-05-12T12:38:00Z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